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HK Modular" charset="1" panose="00000800000000000000"/>
      <p:regular r:id="rId15"/>
    </p:embeddedFont>
    <p:embeddedFont>
      <p:font typeface="Open Sans" charset="1" panose="020B0606030504020204"/>
      <p:regular r:id="rId16"/>
    </p:embeddedFont>
    <p:embeddedFont>
      <p:font typeface="Open Sans Bold" charset="1" panose="020B0806030504020204"/>
      <p:regular r:id="rId17"/>
    </p:embeddedFont>
    <p:embeddedFont>
      <p:font typeface="Open Sans Italics" charset="1" panose="020B0606030504020204"/>
      <p:regular r:id="rId18"/>
    </p:embeddedFont>
    <p:embeddedFont>
      <p:font typeface="Canva Sans 2" charset="1" panose="020B0503030501040103"/>
      <p:regular r:id="rId19"/>
    </p:embeddedFont>
    <p:embeddedFont>
      <p:font typeface="Canva Sans 2 Bold" charset="1" panose="020B08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https://zodfromdeepweb.com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https://zodfromdeepweb.com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https://zodfromdeepweb.com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https://zodfromdeepweb.com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https://zodfromdeepweb.com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https://zodfromdeepweb.com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https://zodfromdeepweb.com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8610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27451" y="0"/>
            <a:ext cx="3158203" cy="2795010"/>
          </a:xfrm>
          <a:custGeom>
            <a:avLst/>
            <a:gdLst/>
            <a:ahLst/>
            <a:cxnLst/>
            <a:rect r="r" b="b" t="t" l="l"/>
            <a:pathLst>
              <a:path h="2795010" w="3158203">
                <a:moveTo>
                  <a:pt x="0" y="0"/>
                </a:moveTo>
                <a:lnTo>
                  <a:pt x="3158203" y="0"/>
                </a:lnTo>
                <a:lnTo>
                  <a:pt x="3158203" y="2795010"/>
                </a:lnTo>
                <a:lnTo>
                  <a:pt x="0" y="279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09489" y="0"/>
            <a:ext cx="3158203" cy="2795010"/>
          </a:xfrm>
          <a:custGeom>
            <a:avLst/>
            <a:gdLst/>
            <a:ahLst/>
            <a:cxnLst/>
            <a:rect r="r" b="b" t="t" l="l"/>
            <a:pathLst>
              <a:path h="2795010" w="3158203">
                <a:moveTo>
                  <a:pt x="0" y="0"/>
                </a:moveTo>
                <a:lnTo>
                  <a:pt x="3158203" y="0"/>
                </a:lnTo>
                <a:lnTo>
                  <a:pt x="3158203" y="2795010"/>
                </a:lnTo>
                <a:lnTo>
                  <a:pt x="0" y="279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46429" y="0"/>
            <a:ext cx="3158203" cy="2795010"/>
          </a:xfrm>
          <a:custGeom>
            <a:avLst/>
            <a:gdLst/>
            <a:ahLst/>
            <a:cxnLst/>
            <a:rect r="r" b="b" t="t" l="l"/>
            <a:pathLst>
              <a:path h="2795010" w="3158203">
                <a:moveTo>
                  <a:pt x="0" y="0"/>
                </a:moveTo>
                <a:lnTo>
                  <a:pt x="3158203" y="0"/>
                </a:lnTo>
                <a:lnTo>
                  <a:pt x="3158203" y="2795010"/>
                </a:lnTo>
                <a:lnTo>
                  <a:pt x="0" y="279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83368" y="0"/>
            <a:ext cx="3158203" cy="2795010"/>
          </a:xfrm>
          <a:custGeom>
            <a:avLst/>
            <a:gdLst/>
            <a:ahLst/>
            <a:cxnLst/>
            <a:rect r="r" b="b" t="t" l="l"/>
            <a:pathLst>
              <a:path h="2795010" w="3158203">
                <a:moveTo>
                  <a:pt x="0" y="0"/>
                </a:moveTo>
                <a:lnTo>
                  <a:pt x="3158203" y="0"/>
                </a:lnTo>
                <a:lnTo>
                  <a:pt x="3158203" y="2795010"/>
                </a:lnTo>
                <a:lnTo>
                  <a:pt x="0" y="279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20308" y="0"/>
            <a:ext cx="3158203" cy="2795010"/>
          </a:xfrm>
          <a:custGeom>
            <a:avLst/>
            <a:gdLst/>
            <a:ahLst/>
            <a:cxnLst/>
            <a:rect r="r" b="b" t="t" l="l"/>
            <a:pathLst>
              <a:path h="2795010" w="3158203">
                <a:moveTo>
                  <a:pt x="0" y="0"/>
                </a:moveTo>
                <a:lnTo>
                  <a:pt x="3158203" y="0"/>
                </a:lnTo>
                <a:lnTo>
                  <a:pt x="3158203" y="2795010"/>
                </a:lnTo>
                <a:lnTo>
                  <a:pt x="0" y="279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57248" y="0"/>
            <a:ext cx="3158203" cy="2795010"/>
          </a:xfrm>
          <a:custGeom>
            <a:avLst/>
            <a:gdLst/>
            <a:ahLst/>
            <a:cxnLst/>
            <a:rect r="r" b="b" t="t" l="l"/>
            <a:pathLst>
              <a:path h="2795010" w="3158203">
                <a:moveTo>
                  <a:pt x="0" y="0"/>
                </a:moveTo>
                <a:lnTo>
                  <a:pt x="3158203" y="0"/>
                </a:lnTo>
                <a:lnTo>
                  <a:pt x="3158203" y="2795010"/>
                </a:lnTo>
                <a:lnTo>
                  <a:pt x="0" y="279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974543" y="6416501"/>
            <a:ext cx="10338913" cy="650327"/>
            <a:chOff x="0" y="0"/>
            <a:chExt cx="2723006" cy="1712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23006" cy="171280"/>
            </a:xfrm>
            <a:custGeom>
              <a:avLst/>
              <a:gdLst/>
              <a:ahLst/>
              <a:cxnLst/>
              <a:rect r="r" b="b" t="t" l="l"/>
              <a:pathLst>
                <a:path h="171280" w="2723006">
                  <a:moveTo>
                    <a:pt x="0" y="0"/>
                  </a:moveTo>
                  <a:lnTo>
                    <a:pt x="2723006" y="0"/>
                  </a:lnTo>
                  <a:lnTo>
                    <a:pt x="2723006" y="171280"/>
                  </a:lnTo>
                  <a:lnTo>
                    <a:pt x="0" y="17128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723006" cy="209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446016" y="7447829"/>
            <a:ext cx="3395968" cy="700419"/>
          </a:xfrm>
          <a:custGeom>
            <a:avLst/>
            <a:gdLst/>
            <a:ahLst/>
            <a:cxnLst/>
            <a:rect r="r" b="b" t="t" l="l"/>
            <a:pathLst>
              <a:path h="700419" w="3395968">
                <a:moveTo>
                  <a:pt x="0" y="0"/>
                </a:moveTo>
                <a:lnTo>
                  <a:pt x="3395968" y="0"/>
                </a:lnTo>
                <a:lnTo>
                  <a:pt x="3395968" y="700418"/>
                </a:lnTo>
                <a:lnTo>
                  <a:pt x="0" y="700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56326" y="4311614"/>
            <a:ext cx="16184699" cy="1825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08"/>
              </a:lnSpc>
              <a:spcBef>
                <a:spcPct val="0"/>
              </a:spcBef>
            </a:pPr>
            <a:r>
              <a:rPr lang="en-US" sz="1064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INFO GATHERING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740580" y="1198934"/>
            <a:ext cx="4806841" cy="3785387"/>
          </a:xfrm>
          <a:custGeom>
            <a:avLst/>
            <a:gdLst/>
            <a:ahLst/>
            <a:cxnLst/>
            <a:rect r="r" b="b" t="t" l="l"/>
            <a:pathLst>
              <a:path h="3785387" w="4806841">
                <a:moveTo>
                  <a:pt x="0" y="0"/>
                </a:moveTo>
                <a:lnTo>
                  <a:pt x="4806840" y="0"/>
                </a:lnTo>
                <a:lnTo>
                  <a:pt x="4806840" y="3785387"/>
                </a:lnTo>
                <a:lnTo>
                  <a:pt x="0" y="37853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974543" y="6595335"/>
            <a:ext cx="1033891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1279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@GENERAL ZODX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46016" y="7599675"/>
            <a:ext cx="339596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START SLIDE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488106" y="9595504"/>
            <a:ext cx="402082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6856" y="9595504"/>
            <a:ext cx="1871430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8" tooltip="https://zodfromdeepweb.com"/>
              </a:rPr>
              <a:t>ZODFROMDEEPWEB.COM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8610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2179624"/>
            <a:ext cx="7937971" cy="5927751"/>
            <a:chOff x="0" y="0"/>
            <a:chExt cx="10583961" cy="7903668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3316" t="3979" r="16928" b="6683"/>
            <a:stretch>
              <a:fillRect/>
            </a:stretch>
          </p:blipFill>
          <p:spPr>
            <a:xfrm flipH="false" flipV="false">
              <a:off x="0" y="0"/>
              <a:ext cx="10583961" cy="7903668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6468814" y="5179866"/>
            <a:ext cx="2938314" cy="2194212"/>
            <a:chOff x="0" y="0"/>
            <a:chExt cx="2090659" cy="15612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90659" cy="1561218"/>
            </a:xfrm>
            <a:custGeom>
              <a:avLst/>
              <a:gdLst/>
              <a:ahLst/>
              <a:cxnLst/>
              <a:rect r="r" b="b" t="t" l="l"/>
              <a:pathLst>
                <a:path h="1561218" w="2090659">
                  <a:moveTo>
                    <a:pt x="0" y="0"/>
                  </a:moveTo>
                  <a:lnTo>
                    <a:pt x="2090659" y="0"/>
                  </a:lnTo>
                  <a:lnTo>
                    <a:pt x="2090659" y="1561218"/>
                  </a:lnTo>
                  <a:lnTo>
                    <a:pt x="0" y="1561218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090659" cy="1589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88106" y="9595504"/>
            <a:ext cx="402082" cy="19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6548209"/>
            <a:ext cx="782032" cy="3118333"/>
            <a:chOff x="0" y="0"/>
            <a:chExt cx="556429" cy="22187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670331" y="1992412"/>
            <a:ext cx="6588969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Basic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  Analysis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670331" y="4052708"/>
            <a:ext cx="1618141" cy="99952"/>
            <a:chOff x="0" y="0"/>
            <a:chExt cx="1151334" cy="7111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51334" cy="71118"/>
            </a:xfrm>
            <a:custGeom>
              <a:avLst/>
              <a:gdLst/>
              <a:ahLst/>
              <a:cxnLst/>
              <a:rect r="r" b="b" t="t" l="l"/>
              <a:pathLst>
                <a:path h="71118" w="1151334">
                  <a:moveTo>
                    <a:pt x="0" y="0"/>
                  </a:moveTo>
                  <a:lnTo>
                    <a:pt x="1151334" y="0"/>
                  </a:lnTo>
                  <a:lnTo>
                    <a:pt x="1151334" y="71118"/>
                  </a:lnTo>
                  <a:lnTo>
                    <a:pt x="0" y="71118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151334" cy="9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670331" y="4482172"/>
            <a:ext cx="6739850" cy="399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1190" indent="-235595" lvl="1">
              <a:lnSpc>
                <a:spcPts val="3535"/>
              </a:lnSpc>
              <a:buFont typeface="Arial"/>
              <a:buChar char="•"/>
            </a:pPr>
            <a:r>
              <a:rPr lang="en-US" sz="21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BZU is using plesk services. A domain found useful was  bzu.controloye.com (nginx and ubuntu)</a:t>
            </a:r>
          </a:p>
          <a:p>
            <a:pPr algn="l" marL="471190" indent="-235595" lvl="1">
              <a:lnSpc>
                <a:spcPts val="3535"/>
              </a:lnSpc>
              <a:buFont typeface="Arial"/>
              <a:buChar char="•"/>
            </a:pPr>
            <a:r>
              <a:rPr lang="en-US" sz="21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management person was found during scans who can a good victim for social engineering.</a:t>
            </a:r>
          </a:p>
          <a:p>
            <a:pPr algn="l" marL="471190" indent="-235595" lvl="1">
              <a:lnSpc>
                <a:spcPts val="3535"/>
              </a:lnSpc>
              <a:buFont typeface="Arial"/>
              <a:buChar char="•"/>
            </a:pPr>
            <a:r>
              <a:rPr lang="en-US" sz="21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German IPs are giving cover to the site for it’s protection.</a:t>
            </a:r>
          </a:p>
          <a:p>
            <a:pPr algn="l" marL="471190" indent="-235595" lvl="1">
              <a:lnSpc>
                <a:spcPts val="3535"/>
              </a:lnSpc>
              <a:buFont typeface="Arial"/>
              <a:buChar char="•"/>
            </a:pPr>
            <a:r>
              <a:rPr lang="en-US" sz="21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Mail servers are of dakbabu.</a:t>
            </a:r>
          </a:p>
          <a:p>
            <a:pPr algn="l">
              <a:lnSpc>
                <a:spcPts val="3535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6468814" y="5512905"/>
            <a:ext cx="2938314" cy="1005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1"/>
              </a:lnSpc>
              <a:spcBef>
                <a:spcPct val="0"/>
              </a:spcBef>
            </a:pPr>
            <a:r>
              <a:rPr lang="en-US" sz="5786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Target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468814" y="6510386"/>
            <a:ext cx="2938314" cy="38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3"/>
              </a:lnSpc>
              <a:spcBef>
                <a:spcPct val="0"/>
              </a:spcBef>
            </a:pPr>
            <a:r>
              <a:rPr lang="en-US" sz="2352">
                <a:solidFill>
                  <a:srgbClr val="121212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bzu.edu.pk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08488" y="545412"/>
            <a:ext cx="1871430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4" tooltip="https://zodfromdeepweb.com"/>
              </a:rPr>
              <a:t>ZODFROMDEEPWEB.COM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72161" y="395139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88106" y="9595504"/>
            <a:ext cx="402082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686739" y="0"/>
            <a:ext cx="4601261" cy="7702881"/>
            <a:chOff x="0" y="0"/>
            <a:chExt cx="3273873" cy="54807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73873" cy="5480727"/>
            </a:xfrm>
            <a:custGeom>
              <a:avLst/>
              <a:gdLst/>
              <a:ahLst/>
              <a:cxnLst/>
              <a:rect r="r" b="b" t="t" l="l"/>
              <a:pathLst>
                <a:path h="5480727" w="3273873">
                  <a:moveTo>
                    <a:pt x="0" y="0"/>
                  </a:moveTo>
                  <a:lnTo>
                    <a:pt x="3273873" y="0"/>
                  </a:lnTo>
                  <a:lnTo>
                    <a:pt x="3273873" y="5480727"/>
                  </a:lnTo>
                  <a:lnTo>
                    <a:pt x="0" y="5480727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3273873" cy="550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00814" y="1731709"/>
            <a:ext cx="5971851" cy="4915002"/>
            <a:chOff x="0" y="0"/>
            <a:chExt cx="7962468" cy="6553336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/>
            <a:srcRect l="9448" t="0" r="9448" b="0"/>
            <a:stretch>
              <a:fillRect/>
            </a:stretch>
          </p:blipFill>
          <p:spPr>
            <a:xfrm flipH="false" flipV="false">
              <a:off x="0" y="0"/>
              <a:ext cx="7962468" cy="6553336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10700814" y="6850470"/>
            <a:ext cx="5971851" cy="1704821"/>
            <a:chOff x="0" y="0"/>
            <a:chExt cx="7962468" cy="2273094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/>
            <a:srcRect l="0" t="29681" r="0" b="27469"/>
            <a:stretch>
              <a:fillRect/>
            </a:stretch>
          </p:blipFill>
          <p:spPr>
            <a:xfrm flipH="false" flipV="false">
              <a:off x="0" y="0"/>
              <a:ext cx="7962468" cy="2273094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10309798" y="1276167"/>
            <a:ext cx="782032" cy="3118333"/>
            <a:chOff x="0" y="0"/>
            <a:chExt cx="556429" cy="221874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08488" y="545412"/>
            <a:ext cx="1871430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5" tooltip="https://zodfromdeepweb.com"/>
              </a:rPr>
              <a:t>ZODFROMDEEPWEB.COM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225959" y="676857"/>
            <a:ext cx="10535757" cy="958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ECEBEB"/>
                </a:solidFill>
                <a:latin typeface="Canva Sans 2"/>
                <a:ea typeface="Canva Sans 2"/>
                <a:cs typeface="Canva Sans 2"/>
                <a:sym typeface="Canva Sans 2"/>
              </a:rPr>
              <a:t>IP Network Information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ECEBEB"/>
                </a:solidFill>
                <a:latin typeface="Canva Sans 2"/>
                <a:ea typeface="Canva Sans 2"/>
                <a:cs typeface="Canva Sans 2"/>
                <a:sym typeface="Canva Sans 2"/>
              </a:rPr>
              <a:t>Handle: 178.63.148.224 - 178.63.148.239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ECEBEB"/>
                </a:solidFill>
                <a:latin typeface="Canva Sans 2"/>
                <a:ea typeface="Canva Sans 2"/>
                <a:cs typeface="Canva Sans 2"/>
                <a:sym typeface="Canva Sans 2"/>
              </a:rPr>
              <a:t>Status: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ECEBEB"/>
                </a:solidFill>
                <a:latin typeface="Canva Sans 2"/>
                <a:ea typeface="Canva Sans 2"/>
                <a:cs typeface="Canva Sans 2"/>
                <a:sym typeface="Canva Sans 2"/>
              </a:rPr>
              <a:t>active</a:t>
            </a:r>
          </a:p>
          <a:p>
            <a:pPr algn="ctr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trike="noStrike" u="none">
                <a:solidFill>
                  <a:srgbClr val="ECEBEB"/>
                </a:solidFill>
                <a:latin typeface="Canva Sans 2"/>
                <a:ea typeface="Canva Sans 2"/>
                <a:cs typeface="Canva Sans 2"/>
                <a:sym typeface="Canva Sans 2"/>
              </a:rPr>
              <a:t>Address Range: 178.63.148.224 - 178.63.148.239</a:t>
            </a:r>
          </a:p>
          <a:p>
            <a:pPr algn="ctr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trike="noStrike" u="none">
                <a:solidFill>
                  <a:srgbClr val="ECEBEB"/>
                </a:solidFill>
                <a:latin typeface="Canva Sans 2"/>
                <a:ea typeface="Canva Sans 2"/>
                <a:cs typeface="Canva Sans 2"/>
                <a:sym typeface="Canva Sans 2"/>
              </a:rPr>
              <a:t>IP version: v4</a:t>
            </a:r>
          </a:p>
          <a:p>
            <a:pPr algn="ctr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trike="noStrike" u="none">
                <a:solidFill>
                  <a:srgbClr val="ECEBEB"/>
                </a:solidFill>
                <a:latin typeface="Canva Sans 2"/>
                <a:ea typeface="Canva Sans 2"/>
                <a:cs typeface="Canva Sans 2"/>
                <a:sym typeface="Canva Sans 2"/>
              </a:rPr>
              <a:t>Name: HOS-383610</a:t>
            </a:r>
          </a:p>
          <a:p>
            <a:pPr algn="ctr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trike="noStrike" u="none">
                <a:solidFill>
                  <a:srgbClr val="ECEBEB"/>
                </a:solidFill>
                <a:latin typeface="Canva Sans 2"/>
                <a:ea typeface="Canva Sans 2"/>
                <a:cs typeface="Canva Sans 2"/>
                <a:sym typeface="Canva Sans 2"/>
              </a:rPr>
              <a:t>Type: ASSIGNED PA</a:t>
            </a:r>
          </a:p>
          <a:p>
            <a:pPr algn="ctr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trike="noStrike" u="none">
                <a:solidFill>
                  <a:srgbClr val="ECEBEB"/>
                </a:solidFill>
                <a:latin typeface="Canva Sans 2"/>
                <a:ea typeface="Canva Sans 2"/>
                <a:cs typeface="Canva Sans 2"/>
                <a:sym typeface="Canva Sans 2"/>
              </a:rPr>
              <a:t>Country Code: DE</a:t>
            </a:r>
          </a:p>
          <a:p>
            <a:pPr algn="ctr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trike="noStrike" u="none">
                <a:solidFill>
                  <a:srgbClr val="ECEBEB"/>
                </a:solidFill>
                <a:latin typeface="Canva Sans 2"/>
                <a:ea typeface="Canva Sans 2"/>
                <a:cs typeface="Canva Sans 2"/>
                <a:sym typeface="Canva Sans 2"/>
              </a:rPr>
              <a:t>Parent Handle: 178.63.0.0 - 178.63.255.255</a:t>
            </a:r>
          </a:p>
          <a:p>
            <a:pPr algn="ctr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trike="noStrike" u="none">
                <a:solidFill>
                  <a:srgbClr val="ECEBEB"/>
                </a:solidFill>
                <a:latin typeface="Canva Sans 2"/>
                <a:ea typeface="Canva Sans 2"/>
                <a:cs typeface="Canva Sans 2"/>
                <a:sym typeface="Canva Sans 2"/>
              </a:rPr>
              <a:t>Whois Server: whois.ripe.net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 strike="noStrike" u="none">
                <a:solidFill>
                  <a:srgbClr val="ECEBEB"/>
                </a:solidFill>
                <a:latin typeface="Canva Sans 2"/>
                <a:ea typeface="Canva Sans 2"/>
                <a:cs typeface="Canva Sans 2"/>
                <a:sym typeface="Canva Sans 2"/>
              </a:rPr>
              <a:t>Dates</a:t>
            </a:r>
          </a:p>
          <a:p>
            <a:pPr algn="ctr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trike="noStrike" u="none">
                <a:solidFill>
                  <a:srgbClr val="ECEBEB"/>
                </a:solidFill>
                <a:latin typeface="Canva Sans 2"/>
                <a:ea typeface="Canva Sans 2"/>
                <a:cs typeface="Canva Sans 2"/>
                <a:sym typeface="Canva Sans 2"/>
              </a:rPr>
              <a:t>Registration: 2020-01-28 02:31:49 UTC</a:t>
            </a:r>
          </a:p>
          <a:p>
            <a:pPr algn="ctr" marL="734059" indent="-367030" lvl="1">
              <a:lnSpc>
                <a:spcPts val="4759"/>
              </a:lnSpc>
              <a:spcBef>
                <a:spcPct val="0"/>
              </a:spcBef>
              <a:buFont typeface="Arial"/>
              <a:buChar char="•"/>
            </a:pPr>
            <a:r>
              <a:rPr lang="en-US" sz="3399" strike="noStrike" u="none">
                <a:solidFill>
                  <a:srgbClr val="ECEBEB"/>
                </a:solidFill>
                <a:latin typeface="Canva Sans 2"/>
                <a:ea typeface="Canva Sans 2"/>
                <a:cs typeface="Canva Sans 2"/>
                <a:sym typeface="Canva Sans 2"/>
              </a:rPr>
              <a:t>Last changed: 2024-02-22 10:02:04 UTC</a:t>
            </a:r>
          </a:p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00079" y="6275909"/>
            <a:ext cx="14387921" cy="4011091"/>
            <a:chOff x="0" y="0"/>
            <a:chExt cx="19183895" cy="534812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5405" r="0" b="32750"/>
            <a:stretch>
              <a:fillRect/>
            </a:stretch>
          </p:blipFill>
          <p:spPr>
            <a:xfrm flipH="false" flipV="false">
              <a:off x="0" y="0"/>
              <a:ext cx="19183895" cy="534812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488106" y="363496"/>
            <a:ext cx="402082" cy="40208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6275909"/>
            <a:ext cx="4011091" cy="40110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6337817" y="4716742"/>
            <a:ext cx="782032" cy="3118333"/>
            <a:chOff x="0" y="0"/>
            <a:chExt cx="556429" cy="221874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191151" y="1242418"/>
            <a:ext cx="833247" cy="4114800"/>
          </a:xfrm>
          <a:custGeom>
            <a:avLst/>
            <a:gdLst/>
            <a:ahLst/>
            <a:cxnLst/>
            <a:rect r="r" b="b" t="t" l="l"/>
            <a:pathLst>
              <a:path h="4114800" w="833247">
                <a:moveTo>
                  <a:pt x="0" y="0"/>
                </a:moveTo>
                <a:lnTo>
                  <a:pt x="833247" y="0"/>
                </a:lnTo>
                <a:lnTo>
                  <a:pt x="833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030399" y="456026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488106" y="456026"/>
            <a:ext cx="402082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0617" y="7427051"/>
            <a:ext cx="2329858" cy="690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80671" indent="-140336" lvl="1">
              <a:lnSpc>
                <a:spcPts val="1820"/>
              </a:lnSpc>
              <a:spcBef>
                <a:spcPct val="0"/>
              </a:spcBef>
              <a:buFont typeface="Arial"/>
              <a:buChar char="•"/>
            </a:pPr>
            <a:r>
              <a:rPr lang="en-US" sz="1300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Dig a bit deep and gather a bit more info regarding the site.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5107" y="6737557"/>
            <a:ext cx="2440877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Motives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08488" y="545412"/>
            <a:ext cx="1871430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6" tooltip="https://zodfromdeepweb.com"/>
              </a:rPr>
              <a:t>ZODFROMDEEPWEB.COM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0" y="845433"/>
            <a:ext cx="5478004" cy="2799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29928" indent="-214964" lvl="1">
              <a:lnSpc>
                <a:spcPts val="2787"/>
              </a:lnSpc>
              <a:spcBef>
                <a:spcPct val="0"/>
              </a:spcBef>
              <a:buFont typeface="Arial"/>
              <a:buChar char="•"/>
            </a:pPr>
            <a:r>
              <a:rPr lang="en-US" sz="1991" strike="noStrike" u="none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Administrative:Handle: AF15513-RIPE</a:t>
            </a:r>
          </a:p>
          <a:p>
            <a:pPr algn="ctr" marL="429928" indent="-214964" lvl="1">
              <a:lnSpc>
                <a:spcPts val="2787"/>
              </a:lnSpc>
              <a:spcBef>
                <a:spcPct val="0"/>
              </a:spcBef>
              <a:buFont typeface="Arial"/>
              <a:buChar char="•"/>
            </a:pPr>
            <a:r>
              <a:rPr lang="en-US" sz="1991" strike="noStrike" u="none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Name: Abdullah Faheem</a:t>
            </a:r>
          </a:p>
          <a:p>
            <a:pPr algn="ctr" marL="429928" indent="-214964" lvl="1">
              <a:lnSpc>
                <a:spcPts val="2787"/>
              </a:lnSpc>
              <a:spcBef>
                <a:spcPct val="0"/>
              </a:spcBef>
              <a:buFont typeface="Arial"/>
              <a:buChar char="•"/>
            </a:pPr>
            <a:r>
              <a:rPr lang="en-US" sz="1991" strike="noStrike" u="none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Phone: +923008414341</a:t>
            </a:r>
          </a:p>
          <a:p>
            <a:pPr algn="ctr" marL="429928" indent="-214964" lvl="1">
              <a:lnSpc>
                <a:spcPts val="2787"/>
              </a:lnSpc>
              <a:spcBef>
                <a:spcPct val="0"/>
              </a:spcBef>
              <a:buFont typeface="Arial"/>
              <a:buChar char="•"/>
            </a:pPr>
            <a:r>
              <a:rPr lang="en-US" sz="1991" strike="noStrike" u="none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Kind: individual</a:t>
            </a:r>
          </a:p>
          <a:p>
            <a:pPr algn="ctr" marL="429928" indent="-214964" lvl="1">
              <a:lnSpc>
                <a:spcPts val="2787"/>
              </a:lnSpc>
              <a:spcBef>
                <a:spcPct val="0"/>
              </a:spcBef>
              <a:buFont typeface="Arial"/>
              <a:buChar char="•"/>
            </a:pPr>
            <a:r>
              <a:rPr lang="en-US" sz="1991" strike="noStrike" u="none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Mailing Address: CAT Marketing Systems, 29 - Queens Road, 54500 Lahore, PAKISTAN</a:t>
            </a:r>
          </a:p>
          <a:p>
            <a:pPr algn="ctr" marL="0" indent="0" lvl="0">
              <a:lnSpc>
                <a:spcPts val="2787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972781" y="845433"/>
            <a:ext cx="4769346" cy="1653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5" indent="-259082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Reg</a:t>
            </a:r>
            <a:r>
              <a:rPr lang="en-US" sz="2400" strike="noStrike" u="none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istrant:Handle: HOS-GUN</a:t>
            </a:r>
          </a:p>
          <a:p>
            <a:pPr algn="l" marL="518165" indent="-259082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Name: HOS-GUN</a:t>
            </a:r>
          </a:p>
          <a:p>
            <a:pPr algn="l" marL="518165" indent="-259082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trike="noStrike" u="none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Kind: individual</a:t>
            </a:r>
          </a:p>
          <a:p>
            <a:pPr algn="l" marL="0" indent="0" lvl="0">
              <a:lnSpc>
                <a:spcPts val="3360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972781" y="2185214"/>
            <a:ext cx="8394133" cy="3699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1952" indent="-225976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Abuse:Handle: HOAC1-RIPE</a:t>
            </a:r>
          </a:p>
          <a:p>
            <a:pPr algn="l" marL="451952" indent="-225976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Name: Hetzner Online GmbH - Contact Role</a:t>
            </a:r>
          </a:p>
          <a:p>
            <a:pPr algn="l" marL="451952" indent="-225976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Organization: ORG-HOA1-RIPE</a:t>
            </a:r>
          </a:p>
          <a:p>
            <a:pPr algn="l" marL="451952" indent="-225976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Email: abuse@hetzner.com</a:t>
            </a:r>
          </a:p>
          <a:p>
            <a:pPr algn="l" marL="451952" indent="-225976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Phone: +49 9831 505-0</a:t>
            </a:r>
          </a:p>
          <a:p>
            <a:pPr algn="l" marL="451952" indent="-225976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Fax: +49 9831 505-3</a:t>
            </a:r>
          </a:p>
          <a:p>
            <a:pPr algn="l" marL="451952" indent="-225976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Kind: group</a:t>
            </a:r>
          </a:p>
          <a:p>
            <a:pPr algn="l" marL="451952" indent="-225976" lvl="1">
              <a:lnSpc>
                <a:spcPts val="2930"/>
              </a:lnSpc>
              <a:buFont typeface="Arial"/>
              <a:buChar char="•"/>
            </a:pPr>
            <a:r>
              <a:rPr lang="en-US" sz="2093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Mailing Address: Hetzner Online GmbH, Industriestrasse 25, D-91710 Gunzenhausen, Germany</a:t>
            </a:r>
          </a:p>
          <a:p>
            <a:pPr algn="l" marL="0" indent="0" lvl="0">
              <a:lnSpc>
                <a:spcPts val="2930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0" y="3329763"/>
            <a:ext cx="5478004" cy="3150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29928" indent="-214964" lvl="1">
              <a:lnSpc>
                <a:spcPts val="2787"/>
              </a:lnSpc>
              <a:buFont typeface="Arial"/>
              <a:buChar char="•"/>
            </a:pPr>
            <a:r>
              <a:rPr lang="en-US" sz="1991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Technical:Handle: DD15478-RIPE</a:t>
            </a:r>
          </a:p>
          <a:p>
            <a:pPr algn="ctr" marL="429928" indent="-214964" lvl="1">
              <a:lnSpc>
                <a:spcPts val="2787"/>
              </a:lnSpc>
              <a:buFont typeface="Arial"/>
              <a:buChar char="•"/>
            </a:pPr>
            <a:r>
              <a:rPr lang="en-US" sz="1991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Name: Dennis Diehm</a:t>
            </a:r>
          </a:p>
          <a:p>
            <a:pPr algn="ctr" marL="429928" indent="-214964" lvl="1">
              <a:lnSpc>
                <a:spcPts val="2787"/>
              </a:lnSpc>
              <a:buFont typeface="Arial"/>
              <a:buChar char="•"/>
            </a:pPr>
            <a:r>
              <a:rPr lang="en-US" sz="1991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Phone: +4998315050</a:t>
            </a:r>
          </a:p>
          <a:p>
            <a:pPr algn="ctr" marL="429928" indent="-214964" lvl="1">
              <a:lnSpc>
                <a:spcPts val="2787"/>
              </a:lnSpc>
              <a:buFont typeface="Arial"/>
              <a:buChar char="•"/>
            </a:pPr>
            <a:r>
              <a:rPr lang="en-US" sz="1991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Fax: +4998315053</a:t>
            </a:r>
          </a:p>
          <a:p>
            <a:pPr algn="ctr" marL="429928" indent="-214964" lvl="1">
              <a:lnSpc>
                <a:spcPts val="2787"/>
              </a:lnSpc>
              <a:buFont typeface="Arial"/>
              <a:buChar char="•"/>
            </a:pPr>
            <a:r>
              <a:rPr lang="en-US" sz="1991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Kind: individual</a:t>
            </a:r>
          </a:p>
          <a:p>
            <a:pPr algn="ctr" marL="429928" indent="-214964" lvl="1">
              <a:lnSpc>
                <a:spcPts val="2787"/>
              </a:lnSpc>
              <a:buFont typeface="Arial"/>
              <a:buChar char="•"/>
            </a:pPr>
            <a:r>
              <a:rPr lang="en-US" sz="1991">
                <a:solidFill>
                  <a:srgbClr val="FFFFFF"/>
                </a:solidFill>
                <a:latin typeface="Canva Sans 2"/>
                <a:ea typeface="Canva Sans 2"/>
                <a:cs typeface="Canva Sans 2"/>
                <a:sym typeface="Canva Sans 2"/>
              </a:rPr>
              <a:t>Mailing Address: Hetzner Online GmbH, Industriestrasse 25, D-91710 Gunzenhausen, Germany</a:t>
            </a:r>
          </a:p>
          <a:p>
            <a:pPr algn="ctr" marL="0" indent="0" lvl="0">
              <a:lnSpc>
                <a:spcPts val="2787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5996009" y="1496897"/>
            <a:ext cx="3458766" cy="3281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5"/>
              </a:lnSpc>
            </a:pPr>
            <a:r>
              <a:rPr lang="en-US" sz="4697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Possible</a:t>
            </a:r>
          </a:p>
          <a:p>
            <a:pPr algn="ctr">
              <a:lnSpc>
                <a:spcPts val="6575"/>
              </a:lnSpc>
            </a:pPr>
            <a:r>
              <a:rPr lang="en-US" sz="4697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Social</a:t>
            </a:r>
          </a:p>
          <a:p>
            <a:pPr algn="ctr">
              <a:lnSpc>
                <a:spcPts val="6575"/>
              </a:lnSpc>
            </a:pPr>
            <a:r>
              <a:rPr lang="en-US" sz="4697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Engineering</a:t>
            </a:r>
          </a:p>
          <a:p>
            <a:pPr algn="ctr" marL="0" indent="0" lvl="0">
              <a:lnSpc>
                <a:spcPts val="6575"/>
              </a:lnSpc>
              <a:spcBef>
                <a:spcPct val="0"/>
              </a:spcBef>
            </a:pPr>
            <a:r>
              <a:rPr lang="en-US" sz="4697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Victims</a:t>
            </a:r>
          </a:p>
        </p:txBody>
      </p:sp>
      <p:sp>
        <p:nvSpPr>
          <p:cNvPr name="Freeform 25" id="25"/>
          <p:cNvSpPr/>
          <p:nvPr/>
        </p:nvSpPr>
        <p:spPr>
          <a:xfrm flipH="true" flipV="false" rot="0">
            <a:off x="9296077" y="1242418"/>
            <a:ext cx="833247" cy="4114800"/>
          </a:xfrm>
          <a:custGeom>
            <a:avLst/>
            <a:gdLst/>
            <a:ahLst/>
            <a:cxnLst/>
            <a:rect r="r" b="b" t="t" l="l"/>
            <a:pathLst>
              <a:path h="4114800" w="833247">
                <a:moveTo>
                  <a:pt x="833247" y="0"/>
                </a:moveTo>
                <a:lnTo>
                  <a:pt x="0" y="0"/>
                </a:lnTo>
                <a:lnTo>
                  <a:pt x="0" y="4114800"/>
                </a:lnTo>
                <a:lnTo>
                  <a:pt x="833247" y="4114800"/>
                </a:lnTo>
                <a:lnTo>
                  <a:pt x="83324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70183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7396" y="6763520"/>
            <a:ext cx="3308125" cy="330812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993934" y="0"/>
            <a:ext cx="782032" cy="3118333"/>
            <a:chOff x="0" y="0"/>
            <a:chExt cx="556429" cy="22187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880741" y="-40544"/>
            <a:ext cx="11625416" cy="6043168"/>
          </a:xfrm>
          <a:custGeom>
            <a:avLst/>
            <a:gdLst/>
            <a:ahLst/>
            <a:cxnLst/>
            <a:rect r="r" b="b" t="t" l="l"/>
            <a:pathLst>
              <a:path h="6043168" w="11625416">
                <a:moveTo>
                  <a:pt x="0" y="0"/>
                </a:moveTo>
                <a:lnTo>
                  <a:pt x="11625415" y="0"/>
                </a:lnTo>
                <a:lnTo>
                  <a:pt x="11625415" y="6043168"/>
                </a:lnTo>
                <a:lnTo>
                  <a:pt x="0" y="60431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1230817" y="842410"/>
            <a:ext cx="9119976" cy="5532872"/>
          </a:xfrm>
          <a:custGeom>
            <a:avLst/>
            <a:gdLst/>
            <a:ahLst/>
            <a:cxnLst/>
            <a:rect r="r" b="b" t="t" l="l"/>
            <a:pathLst>
              <a:path h="5532872" w="9119976">
                <a:moveTo>
                  <a:pt x="0" y="0"/>
                </a:moveTo>
                <a:lnTo>
                  <a:pt x="9119976" y="0"/>
                </a:lnTo>
                <a:lnTo>
                  <a:pt x="9119976" y="5532873"/>
                </a:lnTo>
                <a:lnTo>
                  <a:pt x="0" y="5532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788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889159" y="6756014"/>
            <a:ext cx="6334071" cy="3323137"/>
          </a:xfrm>
          <a:custGeom>
            <a:avLst/>
            <a:gdLst/>
            <a:ahLst/>
            <a:cxnLst/>
            <a:rect r="r" b="b" t="t" l="l"/>
            <a:pathLst>
              <a:path h="3323137" w="6334071">
                <a:moveTo>
                  <a:pt x="0" y="0"/>
                </a:moveTo>
                <a:lnTo>
                  <a:pt x="6334071" y="0"/>
                </a:lnTo>
                <a:lnTo>
                  <a:pt x="6334071" y="3323137"/>
                </a:lnTo>
                <a:lnTo>
                  <a:pt x="0" y="33231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233" r="0" b="-1223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50367" y="9595504"/>
            <a:ext cx="2775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9522" y="7470243"/>
            <a:ext cx="3103871" cy="1333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5"/>
              </a:lnSpc>
              <a:spcBef>
                <a:spcPct val="0"/>
              </a:spcBef>
            </a:pPr>
            <a:r>
              <a:rPr lang="en-US" sz="7753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Extras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2577" y="8765909"/>
            <a:ext cx="2357761" cy="38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3"/>
              </a:lnSpc>
              <a:spcBef>
                <a:spcPct val="0"/>
              </a:spcBef>
            </a:pPr>
            <a:r>
              <a:rPr lang="en-US" sz="2352">
                <a:solidFill>
                  <a:srgbClr val="121212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Additional In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8488" y="545412"/>
            <a:ext cx="1871430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6" tooltip="https://zodfromdeepweb.com"/>
              </a:rPr>
              <a:t>ZODFROMDEEPWEB.COM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993934" y="0"/>
            <a:ext cx="782032" cy="3118333"/>
            <a:chOff x="0" y="0"/>
            <a:chExt cx="556429" cy="2218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69522" y="7470243"/>
            <a:ext cx="3103871" cy="1333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5"/>
              </a:lnSpc>
              <a:spcBef>
                <a:spcPct val="0"/>
              </a:spcBef>
            </a:pPr>
            <a:r>
              <a:rPr lang="en-US" sz="7753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Extras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2577" y="8765909"/>
            <a:ext cx="2357761" cy="38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3"/>
              </a:lnSpc>
              <a:spcBef>
                <a:spcPct val="0"/>
              </a:spcBef>
            </a:pPr>
            <a:r>
              <a:rPr lang="en-US" sz="2352">
                <a:solidFill>
                  <a:srgbClr val="121212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Additional In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-2903299" y="5039035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44773" y="352275"/>
            <a:ext cx="8323517" cy="9582449"/>
          </a:xfrm>
          <a:custGeom>
            <a:avLst/>
            <a:gdLst/>
            <a:ahLst/>
            <a:cxnLst/>
            <a:rect r="r" b="b" t="t" l="l"/>
            <a:pathLst>
              <a:path h="9582449" w="8323517">
                <a:moveTo>
                  <a:pt x="0" y="0"/>
                </a:moveTo>
                <a:lnTo>
                  <a:pt x="8323518" y="0"/>
                </a:lnTo>
                <a:lnTo>
                  <a:pt x="8323518" y="9582450"/>
                </a:lnTo>
                <a:lnTo>
                  <a:pt x="0" y="9582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08488" y="2138679"/>
            <a:ext cx="11329198" cy="7796046"/>
          </a:xfrm>
          <a:custGeom>
            <a:avLst/>
            <a:gdLst/>
            <a:ahLst/>
            <a:cxnLst/>
            <a:rect r="r" b="b" t="t" l="l"/>
            <a:pathLst>
              <a:path h="7796046" w="11329198">
                <a:moveTo>
                  <a:pt x="0" y="0"/>
                </a:moveTo>
                <a:lnTo>
                  <a:pt x="11329198" y="0"/>
                </a:lnTo>
                <a:lnTo>
                  <a:pt x="11329198" y="7796046"/>
                </a:lnTo>
                <a:lnTo>
                  <a:pt x="0" y="77960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867" b="-10448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550367" y="9595504"/>
            <a:ext cx="2775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8488" y="545412"/>
            <a:ext cx="1871430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5" tooltip="https://zodfromdeepweb.com"/>
              </a:rPr>
              <a:t>ZODFROMDEEPWEB.COM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79917" y="152250"/>
            <a:ext cx="4921589" cy="1728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106"/>
              </a:lnSpc>
              <a:spcBef>
                <a:spcPct val="0"/>
              </a:spcBef>
            </a:pPr>
            <a:r>
              <a:rPr lang="en-US" sz="10076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General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50047"/>
            <a:ext cx="13006148" cy="10658845"/>
          </a:xfrm>
          <a:custGeom>
            <a:avLst/>
            <a:gdLst/>
            <a:ahLst/>
            <a:cxnLst/>
            <a:rect r="r" b="b" t="t" l="l"/>
            <a:pathLst>
              <a:path h="10658845" w="13006148">
                <a:moveTo>
                  <a:pt x="0" y="0"/>
                </a:moveTo>
                <a:lnTo>
                  <a:pt x="13006148" y="0"/>
                </a:lnTo>
                <a:lnTo>
                  <a:pt x="13006148" y="10658845"/>
                </a:lnTo>
                <a:lnTo>
                  <a:pt x="0" y="10658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36" t="-1123" r="-57088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10114" y="1203676"/>
            <a:ext cx="9477886" cy="8905122"/>
          </a:xfrm>
          <a:custGeom>
            <a:avLst/>
            <a:gdLst/>
            <a:ahLst/>
            <a:cxnLst/>
            <a:rect r="r" b="b" t="t" l="l"/>
            <a:pathLst>
              <a:path h="8905122" w="9477886">
                <a:moveTo>
                  <a:pt x="0" y="0"/>
                </a:moveTo>
                <a:lnTo>
                  <a:pt x="9477886" y="0"/>
                </a:lnTo>
                <a:lnTo>
                  <a:pt x="9477886" y="8905122"/>
                </a:lnTo>
                <a:lnTo>
                  <a:pt x="0" y="8905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769418" y="-429079"/>
            <a:ext cx="7559278" cy="160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127"/>
              </a:lnSpc>
              <a:spcBef>
                <a:spcPct val="0"/>
              </a:spcBef>
            </a:pPr>
            <a:r>
              <a:rPr lang="en-US" sz="9376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Vulnerability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431709" cy="10287000"/>
          </a:xfrm>
          <a:custGeom>
            <a:avLst/>
            <a:gdLst/>
            <a:ahLst/>
            <a:cxnLst/>
            <a:rect r="r" b="b" t="t" l="l"/>
            <a:pathLst>
              <a:path h="10287000" w="9431709">
                <a:moveTo>
                  <a:pt x="0" y="0"/>
                </a:moveTo>
                <a:lnTo>
                  <a:pt x="9431709" y="0"/>
                </a:lnTo>
                <a:lnTo>
                  <a:pt x="94317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5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80391" y="2757633"/>
            <a:ext cx="8233321" cy="3871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074"/>
              </a:lnSpc>
            </a:pPr>
            <a:r>
              <a:rPr lang="en-US" sz="11481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Popular</a:t>
            </a:r>
          </a:p>
          <a:p>
            <a:pPr algn="ctr" marL="0" indent="0" lvl="0">
              <a:lnSpc>
                <a:spcPts val="14954"/>
              </a:lnSpc>
              <a:spcBef>
                <a:spcPct val="0"/>
              </a:spcBef>
            </a:pPr>
            <a:r>
              <a:rPr lang="en-US" sz="10682">
                <a:solidFill>
                  <a:srgbClr val="FFFFFF"/>
                </a:solidFill>
                <a:latin typeface="Canva Sans 2 Bold"/>
                <a:ea typeface="Canva Sans 2 Bold"/>
                <a:cs typeface="Canva Sans 2 Bold"/>
                <a:sym typeface="Canva Sans 2 Bold"/>
              </a:rPr>
              <a:t>Subdomains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8610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2409315"/>
            <a:ext cx="18288000" cy="5468370"/>
            <a:chOff x="0" y="0"/>
            <a:chExt cx="24384000" cy="729116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8891" r="0" b="36227"/>
            <a:stretch>
              <a:fillRect/>
            </a:stretch>
          </p:blipFill>
          <p:spPr>
            <a:xfrm flipH="false" flipV="false">
              <a:off x="0" y="0"/>
              <a:ext cx="24384000" cy="729116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2126403" y="3511440"/>
            <a:ext cx="14035194" cy="3264119"/>
            <a:chOff x="0" y="0"/>
            <a:chExt cx="3448420" cy="8019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48421" cy="801988"/>
            </a:xfrm>
            <a:custGeom>
              <a:avLst/>
              <a:gdLst/>
              <a:ahLst/>
              <a:cxnLst/>
              <a:rect r="r" b="b" t="t" l="l"/>
              <a:pathLst>
                <a:path h="801988" w="3448421">
                  <a:moveTo>
                    <a:pt x="0" y="0"/>
                  </a:moveTo>
                  <a:lnTo>
                    <a:pt x="3448421" y="0"/>
                  </a:lnTo>
                  <a:lnTo>
                    <a:pt x="3448421" y="801988"/>
                  </a:lnTo>
                  <a:lnTo>
                    <a:pt x="0" y="801988"/>
                  </a:lnTo>
                  <a:close/>
                </a:path>
              </a:pathLst>
            </a:custGeom>
            <a:solidFill>
              <a:srgbClr val="ABDB2A">
                <a:alpha val="8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448420" cy="830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88106" y="9595504"/>
            <a:ext cx="402082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6403" y="3835793"/>
            <a:ext cx="14035194" cy="199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07"/>
              </a:lnSpc>
              <a:spcBef>
                <a:spcPct val="0"/>
              </a:spcBef>
            </a:pPr>
            <a:r>
              <a:rPr lang="en-US" sz="11648">
                <a:solidFill>
                  <a:srgbClr val="121212"/>
                </a:solidFill>
                <a:latin typeface="HK Modular"/>
                <a:ea typeface="HK Modular"/>
                <a:cs typeface="HK Modular"/>
                <a:sym typeface="HK Modular"/>
              </a:rPr>
              <a:t>Thank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74543" y="5835297"/>
            <a:ext cx="1033891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1279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@GENERAL ZODX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8488" y="545412"/>
            <a:ext cx="1871430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4" tooltip="https://zodfromdeepweb.com"/>
              </a:rPr>
              <a:t>ZODFROMDEEPWEB.COM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DAGMBkwRcUE</dc:identifier>
  <dcterms:modified xsi:type="dcterms:W3CDTF">2011-08-01T06:04:30Z</dcterms:modified>
  <cp:revision>1</cp:revision>
  <dc:title>Black Green Tech Programmer Presentation</dc:title>
</cp:coreProperties>
</file>